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2" r:id="rId3"/>
    <p:sldId id="300" r:id="rId4"/>
    <p:sldId id="260" r:id="rId5"/>
    <p:sldId id="284" r:id="rId6"/>
    <p:sldId id="263" r:id="rId7"/>
    <p:sldId id="265" r:id="rId8"/>
    <p:sldId id="268" r:id="rId9"/>
    <p:sldId id="271" r:id="rId10"/>
    <p:sldId id="272" r:id="rId11"/>
    <p:sldId id="279" r:id="rId12"/>
    <p:sldId id="299" r:id="rId13"/>
    <p:sldId id="273" r:id="rId14"/>
    <p:sldId id="274" r:id="rId15"/>
    <p:sldId id="275" r:id="rId16"/>
    <p:sldId id="277" r:id="rId17"/>
    <p:sldId id="278" r:id="rId18"/>
    <p:sldId id="280" r:id="rId19"/>
    <p:sldId id="281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DDC"/>
    <a:srgbClr val="D5F1F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t>21/09/2018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57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21/09/2018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7246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2740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3408" y="968801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Interface: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Rede Global de servidores.</a:t>
            </a:r>
          </a:p>
          <a:p>
            <a:r>
              <a:rPr lang="pt-BR" b="1" dirty="0"/>
              <a:t>Armazena e </a:t>
            </a:r>
          </a:p>
          <a:p>
            <a:r>
              <a:rPr lang="pt-BR" b="1" dirty="0"/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443277" y="78846"/>
            <a:ext cx="3026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Plataforma</a:t>
            </a:r>
          </a:p>
          <a:p>
            <a:r>
              <a:rPr lang="pt-BR" sz="2000" b="1" dirty="0" smtClean="0"/>
              <a:t>Execução de API e Services</a:t>
            </a:r>
          </a:p>
          <a:p>
            <a:r>
              <a:rPr lang="pt-BR" sz="2000" b="1" dirty="0" smtClean="0"/>
              <a:t>Nuvem</a:t>
            </a:r>
            <a:endParaRPr lang="pt-BR" sz="20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64856" y="6076212"/>
            <a:ext cx="255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Sistema</a:t>
            </a:r>
          </a:p>
          <a:p>
            <a:r>
              <a:rPr lang="pt-BR" sz="2000" b="1" dirty="0" smtClean="0"/>
              <a:t>Gerenciamento Dados</a:t>
            </a:r>
            <a:endParaRPr lang="pt-BR" sz="20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12241" y="4193868"/>
            <a:ext cx="220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Rede Global de servidores.</a:t>
            </a:r>
          </a:p>
          <a:p>
            <a:r>
              <a:rPr lang="pt-BR" b="1" dirty="0" smtClean="0"/>
              <a:t>Armazena e </a:t>
            </a:r>
          </a:p>
          <a:p>
            <a:r>
              <a:rPr lang="pt-BR" b="1" dirty="0" smtClean="0"/>
              <a:t>gerencia dados.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399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atin typeface="Bebas Neue Bold" panose="020B0606020202050201" pitchFamily="34" charset="0"/>
              </a:rPr>
              <a:t>Indoor</a:t>
            </a:r>
            <a:endParaRPr lang="pt-BR" sz="4800" b="1" dirty="0">
              <a:latin typeface="Bebas Neue Bold" panose="020B0606020202050201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905245"/>
            <a:ext cx="9150927" cy="2990418"/>
          </a:xfrm>
        </p:spPr>
        <p:txBody>
          <a:bodyPr/>
          <a:lstStyle/>
          <a:p>
            <a:r>
              <a:rPr lang="pt-BR" dirty="0" smtClean="0"/>
              <a:t>Trata-se de cultivo em ambiente fechado</a:t>
            </a:r>
          </a:p>
          <a:p>
            <a:r>
              <a:rPr lang="pt-BR" dirty="0" smtClean="0"/>
              <a:t>Luzes artificiais e temperaturas criam ambiente ideal para o desenvolvimento de plantas</a:t>
            </a:r>
          </a:p>
          <a:p>
            <a:r>
              <a:rPr lang="pt-BR" dirty="0" smtClean="0"/>
              <a:t>Estufas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73" y="538186"/>
            <a:ext cx="1390217" cy="1287438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0535" y="3735550"/>
            <a:ext cx="5204083" cy="3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2896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1564" y="365125"/>
            <a:ext cx="8392236" cy="1325563"/>
          </a:xfrm>
        </p:spPr>
        <p:txBody>
          <a:bodyPr/>
          <a:lstStyle/>
          <a:p>
            <a:r>
              <a:rPr lang="pt-BR" b="1" dirty="0" smtClean="0"/>
              <a:t>Interface HTML:</a:t>
            </a:r>
            <a:endParaRPr lang="pt-BR" b="1" dirty="0"/>
          </a:p>
        </p:txBody>
      </p:sp>
      <p:pic>
        <p:nvPicPr>
          <p:cNvPr id="4" name="Imagem 3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914" y="365125"/>
            <a:ext cx="2545650" cy="25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67" y="4750479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67" y="4401219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67" y="4401219"/>
            <a:ext cx="2107521" cy="210752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96213" y="254872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atin typeface="Bebas Neue Bold"/>
              </a:rPr>
              <a:t>Resultado Final:</a:t>
            </a:r>
            <a:endParaRPr lang="pt-BR" sz="2800" b="1" dirty="0">
              <a:latin typeface="Bebas Neue Bold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695169" y="4913535"/>
            <a:ext cx="3106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INTEGRAÇÃO </a:t>
            </a:r>
            <a:r>
              <a:rPr lang="pt-BR" sz="2800" b="1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Obrigado!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</a:t>
            </a:r>
            <a:r>
              <a:rPr lang="pt-BR" sz="3600" dirty="0" err="1" smtClean="0"/>
              <a:t>Level</a:t>
            </a:r>
            <a:r>
              <a:rPr lang="pt-BR" sz="3600" dirty="0" smtClean="0"/>
              <a:t>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662405" y="5077979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577969" y="836764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24619" y="37093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260785" y="897147"/>
            <a:ext cx="1319841" cy="526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758905" y="808009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98740" y="202720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3720" y="2481534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65413" y="2516039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151516" y="2518913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942936" y="2510287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8992" y="2268747"/>
            <a:ext cx="1025106" cy="102510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753819" y="190643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757360" y="251316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573992" y="2472906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418274" y="256492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90671" y="2478659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DHT11</a:t>
            </a:r>
            <a:endParaRPr lang="pt-BR" sz="1600" b="1" dirty="0" smtClean="0">
              <a:solidFill>
                <a:schemeClr val="bg1"/>
              </a:solidFill>
              <a:latin typeface="Exo 2" pitchFamily="50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41872" y="36575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89471" y="402278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90755" y="50176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Device</a:t>
            </a:r>
            <a:r>
              <a:rPr lang="pt-BR" sz="1600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21101" y="5434643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900467" y="542601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232030" y="5440392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421147" y="5483525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5101088" y="5472023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3535584" y="-5102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DESIGN</a:t>
            </a: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800" b="1" dirty="0" smtClean="0">
                <a:latin typeface="Bebas Neue Bold" panose="020B0606020202050201" pitchFamily="34" charset="0"/>
              </a:rPr>
              <a:t>Etapas?</a:t>
            </a:r>
            <a:endParaRPr lang="pt-BR" sz="8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  <a:endParaRPr lang="pt-BR" sz="1600" b="1" dirty="0" smtClean="0">
              <a:latin typeface="Exo 2" pitchFamily="50" charset="0"/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483</Words>
  <Application>Microsoft Office PowerPoint</Application>
  <PresentationFormat>Widescreen</PresentationFormat>
  <Paragraphs>217</Paragraphs>
  <Slides>34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Indoor</vt:lpstr>
      <vt:lpstr>Interface HTML: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68</cp:revision>
  <dcterms:created xsi:type="dcterms:W3CDTF">2018-02-05T13:35:33Z</dcterms:created>
  <dcterms:modified xsi:type="dcterms:W3CDTF">2018-09-21T17:47:43Z</dcterms:modified>
</cp:coreProperties>
</file>